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336" y="1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8C111-346A-43FF-87F8-EE8B0833C0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7D8FE-C131-4234-B5FE-0B07BF490159}"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8C111-346A-43FF-87F8-EE8B0833C06C}"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587D8FE-C131-4234-B5FE-0B07BF490159}" type="datetimeFigureOut">
              <a:rPr lang="en-US" smtClean="0"/>
              <a:pPr/>
              <a:t>12/27/2013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0258C111-346A-43FF-87F8-EE8B0833C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Behavior Management </a:t>
            </a:r>
            <a:br>
              <a:rPr lang="en-US" dirty="0" smtClean="0"/>
            </a:br>
            <a:r>
              <a:rPr lang="en-US" dirty="0" smtClean="0"/>
              <a:t>System</a:t>
            </a:r>
            <a:endParaRPr lang="en-US" dirty="0"/>
          </a:p>
        </p:txBody>
      </p:sp>
      <p:sp>
        <p:nvSpPr>
          <p:cNvPr id="3" name="Subtitle 2"/>
          <p:cNvSpPr>
            <a:spLocks noGrp="1"/>
          </p:cNvSpPr>
          <p:nvPr>
            <p:ph type="subTitle" idx="1"/>
          </p:nvPr>
        </p:nvSpPr>
        <p:spPr/>
        <p:txBody>
          <a:bodyPr/>
          <a:lstStyle/>
          <a:p>
            <a:r>
              <a:rPr lang="en-US" dirty="0" smtClean="0"/>
              <a:t>Kindergarten- Second Grade</a:t>
            </a:r>
            <a:endParaRPr lang="en-US" dirty="0"/>
          </a:p>
        </p:txBody>
      </p:sp>
    </p:spTree>
    <p:extLst>
      <p:ext uri="{BB962C8B-B14F-4D97-AF65-F5344CB8AC3E}">
        <p14:creationId xmlns:p14="http://schemas.microsoft.com/office/powerpoint/2010/main" xmlns="" val="282817627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a:t>
            </a:r>
            <a:endParaRPr lang="en-US" dirty="0"/>
          </a:p>
        </p:txBody>
      </p:sp>
      <p:sp>
        <p:nvSpPr>
          <p:cNvPr id="3" name="Content Placeholder 2"/>
          <p:cNvSpPr>
            <a:spLocks noGrp="1"/>
          </p:cNvSpPr>
          <p:nvPr>
            <p:ph idx="1"/>
          </p:nvPr>
        </p:nvSpPr>
        <p:spPr/>
        <p:txBody>
          <a:bodyPr/>
          <a:lstStyle/>
          <a:p>
            <a:r>
              <a:rPr lang="en-US" dirty="0" smtClean="0"/>
              <a:t>Behavior effects the entire school day. If behavior is out of control, then it makes learning difficult for everyone. We use a stoplight system in our class to track our behavior. Rewards are also establish for students who maintain positive behavior. Students will be given their behavior sheet everyday with what color they ended on. Parents should sign this sheet daily.</a:t>
            </a:r>
            <a:endParaRPr lang="en-US" dirty="0"/>
          </a:p>
        </p:txBody>
      </p:sp>
    </p:spTree>
    <p:extLst>
      <p:ext uri="{BB962C8B-B14F-4D97-AF65-F5344CB8AC3E}">
        <p14:creationId xmlns:p14="http://schemas.microsoft.com/office/powerpoint/2010/main" xmlns="" val="9283685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Colors</a:t>
            </a:r>
            <a:endParaRPr lang="en-US" dirty="0"/>
          </a:p>
        </p:txBody>
      </p:sp>
      <p:sp>
        <p:nvSpPr>
          <p:cNvPr id="3" name="Content Placeholder 2"/>
          <p:cNvSpPr>
            <a:spLocks noGrp="1"/>
          </p:cNvSpPr>
          <p:nvPr>
            <p:ph idx="1"/>
          </p:nvPr>
        </p:nvSpPr>
        <p:spPr>
          <a:xfrm>
            <a:off x="2971800" y="1461293"/>
            <a:ext cx="3200400" cy="4525963"/>
          </a:xfrm>
        </p:spPr>
        <p:txBody>
          <a:bodyPr/>
          <a:lstStyle/>
          <a:p>
            <a:r>
              <a:rPr lang="en-US" dirty="0" smtClean="0">
                <a:solidFill>
                  <a:srgbClr val="00B050"/>
                </a:solidFill>
              </a:rPr>
              <a:t>Green</a:t>
            </a:r>
          </a:p>
          <a:p>
            <a:r>
              <a:rPr lang="en-US" dirty="0" smtClean="0">
                <a:solidFill>
                  <a:srgbClr val="FFFF00"/>
                </a:solidFill>
              </a:rPr>
              <a:t>Yellow</a:t>
            </a:r>
          </a:p>
          <a:p>
            <a:r>
              <a:rPr lang="en-US" dirty="0" smtClean="0">
                <a:solidFill>
                  <a:srgbClr val="00B050"/>
                </a:solidFill>
              </a:rPr>
              <a:t>Blue</a:t>
            </a:r>
          </a:p>
          <a:p>
            <a:r>
              <a:rPr lang="en-US" dirty="0" smtClean="0">
                <a:solidFill>
                  <a:schemeClr val="accent6">
                    <a:lumMod val="75000"/>
                  </a:schemeClr>
                </a:solidFill>
              </a:rPr>
              <a:t>Orange</a:t>
            </a:r>
          </a:p>
          <a:p>
            <a:r>
              <a:rPr lang="en-US" dirty="0" smtClean="0">
                <a:solidFill>
                  <a:srgbClr val="7030A0"/>
                </a:solidFill>
              </a:rPr>
              <a:t>Purple</a:t>
            </a:r>
          </a:p>
          <a:p>
            <a:r>
              <a:rPr lang="en-US" dirty="0" smtClean="0">
                <a:solidFill>
                  <a:srgbClr val="FF0000"/>
                </a:solidFill>
              </a:rPr>
              <a:t>Red</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1828800"/>
            <a:ext cx="2743200" cy="166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8819323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to find their Behavior…….</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219200"/>
            <a:ext cx="4267200" cy="5316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544609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Green</a:t>
            </a:r>
            <a:r>
              <a:rPr lang="en-US" dirty="0" smtClean="0"/>
              <a:t> is for wonderful behavior</a:t>
            </a:r>
          </a:p>
          <a:p>
            <a:r>
              <a:rPr lang="en-US" dirty="0" smtClean="0"/>
              <a:t>First Time (</a:t>
            </a:r>
            <a:r>
              <a:rPr lang="en-US" dirty="0" smtClean="0">
                <a:solidFill>
                  <a:srgbClr val="FFFF00"/>
                </a:solidFill>
              </a:rPr>
              <a:t>yellow</a:t>
            </a:r>
            <a:r>
              <a:rPr lang="en-US" dirty="0" smtClean="0"/>
              <a:t>): Name of board (warning)</a:t>
            </a:r>
          </a:p>
          <a:p>
            <a:r>
              <a:rPr lang="en-US" dirty="0" smtClean="0"/>
              <a:t>Second Time (</a:t>
            </a:r>
            <a:r>
              <a:rPr lang="en-US" dirty="0" smtClean="0">
                <a:solidFill>
                  <a:schemeClr val="accent1">
                    <a:lumMod val="75000"/>
                  </a:schemeClr>
                </a:solidFill>
              </a:rPr>
              <a:t>blue</a:t>
            </a:r>
            <a:r>
              <a:rPr lang="en-US" dirty="0" smtClean="0"/>
              <a:t>): One check- 10 minutes Teacher Detention</a:t>
            </a:r>
          </a:p>
          <a:p>
            <a:r>
              <a:rPr lang="en-US" dirty="0" smtClean="0"/>
              <a:t>Third Time (</a:t>
            </a:r>
            <a:r>
              <a:rPr lang="en-US" dirty="0" smtClean="0">
                <a:solidFill>
                  <a:schemeClr val="accent6">
                    <a:lumMod val="75000"/>
                  </a:schemeClr>
                </a:solidFill>
              </a:rPr>
              <a:t>orange</a:t>
            </a:r>
            <a:r>
              <a:rPr lang="en-US" dirty="0" smtClean="0"/>
              <a:t>): Two checks- 20 minutes Teacher Detention</a:t>
            </a:r>
          </a:p>
          <a:p>
            <a:r>
              <a:rPr lang="en-US" dirty="0" smtClean="0"/>
              <a:t>Fourth Time (</a:t>
            </a:r>
            <a:r>
              <a:rPr lang="en-US" dirty="0" smtClean="0">
                <a:solidFill>
                  <a:srgbClr val="7030A0"/>
                </a:solidFill>
              </a:rPr>
              <a:t>purple</a:t>
            </a:r>
            <a:r>
              <a:rPr lang="en-US" dirty="0" smtClean="0"/>
              <a:t>): Three checks- 30 minutes Teacher Detention and parents called</a:t>
            </a:r>
          </a:p>
          <a:p>
            <a:r>
              <a:rPr lang="en-US" dirty="0" smtClean="0"/>
              <a:t>Fifth Time (</a:t>
            </a:r>
            <a:r>
              <a:rPr lang="en-US" dirty="0" smtClean="0">
                <a:solidFill>
                  <a:srgbClr val="FF0000"/>
                </a:solidFill>
              </a:rPr>
              <a:t>red</a:t>
            </a:r>
            <a:r>
              <a:rPr lang="en-US" dirty="0" smtClean="0"/>
              <a:t>): Four checks- 45 minutes Teacher Detention, referral written, and student sent to the office</a:t>
            </a:r>
          </a:p>
          <a:p>
            <a:pPr marL="0" indent="0">
              <a:buNone/>
            </a:pPr>
            <a:r>
              <a:rPr lang="en-US" dirty="0" smtClean="0"/>
              <a:t>* Severe disruptions: Students sent immediately to the office.</a:t>
            </a:r>
            <a:endParaRPr lang="en-US" dirty="0"/>
          </a:p>
        </p:txBody>
      </p:sp>
    </p:spTree>
    <p:extLst>
      <p:ext uri="{BB962C8B-B14F-4D97-AF65-F5344CB8AC3E}">
        <p14:creationId xmlns:p14="http://schemas.microsoft.com/office/powerpoint/2010/main" xmlns="" val="64665090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 Grade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4040061"/>
              </p:ext>
            </p:extLst>
          </p:nvPr>
        </p:nvGraphicFramePr>
        <p:xfrm>
          <a:off x="1752600" y="1600200"/>
          <a:ext cx="5486400" cy="5181600"/>
        </p:xfrm>
        <a:graphic>
          <a:graphicData uri="http://schemas.openxmlformats.org/drawingml/2006/table">
            <a:tbl>
              <a:tblPr firstRow="1" bandRow="1">
                <a:tableStyleId>{00A15C55-8517-42AA-B614-E9B94910E393}</a:tableStyleId>
              </a:tblPr>
              <a:tblGrid>
                <a:gridCol w="2743200"/>
                <a:gridCol w="2743200"/>
              </a:tblGrid>
              <a:tr h="792480">
                <a:tc>
                  <a:txBody>
                    <a:bodyPr/>
                    <a:lstStyle/>
                    <a:p>
                      <a:r>
                        <a:rPr lang="en-US" dirty="0" smtClean="0"/>
                        <a:t>Greens</a:t>
                      </a:r>
                    </a:p>
                    <a:p>
                      <a:r>
                        <a:rPr lang="en-US" dirty="0" smtClean="0"/>
                        <a:t>If your scholar</a:t>
                      </a:r>
                      <a:r>
                        <a:rPr lang="en-US" baseline="0" dirty="0" smtClean="0"/>
                        <a:t> has this amount of green days, they will receive the corresponding grade.</a:t>
                      </a:r>
                      <a:endParaRPr lang="en-US" dirty="0"/>
                    </a:p>
                  </a:txBody>
                  <a:tcPr/>
                </a:tc>
                <a:tc>
                  <a:txBody>
                    <a:bodyPr/>
                    <a:lstStyle/>
                    <a:p>
                      <a:r>
                        <a:rPr lang="en-US" dirty="0" smtClean="0"/>
                        <a:t>Citizenship</a:t>
                      </a:r>
                      <a:r>
                        <a:rPr lang="en-US" baseline="0" dirty="0" smtClean="0"/>
                        <a:t> Grade</a:t>
                      </a:r>
                      <a:endParaRPr lang="en-US" dirty="0"/>
                    </a:p>
                  </a:txBody>
                  <a:tcPr/>
                </a:tc>
              </a:tr>
              <a:tr h="792480">
                <a:tc>
                  <a:txBody>
                    <a:bodyPr/>
                    <a:lstStyle/>
                    <a:p>
                      <a:r>
                        <a:rPr lang="en-US" dirty="0" smtClean="0"/>
                        <a:t>45-38</a:t>
                      </a:r>
                      <a:endParaRPr lang="en-US" dirty="0"/>
                    </a:p>
                  </a:txBody>
                  <a:tcPr/>
                </a:tc>
                <a:tc>
                  <a:txBody>
                    <a:bodyPr/>
                    <a:lstStyle/>
                    <a:p>
                      <a:r>
                        <a:rPr lang="en-US" dirty="0" smtClean="0"/>
                        <a:t>E</a:t>
                      </a:r>
                      <a:endParaRPr lang="en-US" dirty="0"/>
                    </a:p>
                  </a:txBody>
                  <a:tcPr/>
                </a:tc>
              </a:tr>
              <a:tr h="792480">
                <a:tc>
                  <a:txBody>
                    <a:bodyPr/>
                    <a:lstStyle/>
                    <a:p>
                      <a:r>
                        <a:rPr lang="en-US" dirty="0" smtClean="0"/>
                        <a:t>37-30</a:t>
                      </a:r>
                      <a:endParaRPr lang="en-US" dirty="0"/>
                    </a:p>
                  </a:txBody>
                  <a:tcPr/>
                </a:tc>
                <a:tc>
                  <a:txBody>
                    <a:bodyPr/>
                    <a:lstStyle/>
                    <a:p>
                      <a:r>
                        <a:rPr lang="en-US" dirty="0" smtClean="0"/>
                        <a:t>S</a:t>
                      </a:r>
                      <a:endParaRPr lang="en-US" dirty="0"/>
                    </a:p>
                  </a:txBody>
                  <a:tcPr/>
                </a:tc>
              </a:tr>
              <a:tr h="792480">
                <a:tc>
                  <a:txBody>
                    <a:bodyPr/>
                    <a:lstStyle/>
                    <a:p>
                      <a:r>
                        <a:rPr lang="en-US" dirty="0" smtClean="0"/>
                        <a:t>29-22</a:t>
                      </a:r>
                      <a:endParaRPr lang="en-US" dirty="0"/>
                    </a:p>
                  </a:txBody>
                  <a:tcPr/>
                </a:tc>
                <a:tc>
                  <a:txBody>
                    <a:bodyPr/>
                    <a:lstStyle/>
                    <a:p>
                      <a:r>
                        <a:rPr lang="en-US" dirty="0" smtClean="0"/>
                        <a:t>N</a:t>
                      </a:r>
                      <a:endParaRPr lang="en-US" dirty="0"/>
                    </a:p>
                  </a:txBody>
                  <a:tcPr/>
                </a:tc>
              </a:tr>
              <a:tr h="792480">
                <a:tc>
                  <a:txBody>
                    <a:bodyPr/>
                    <a:lstStyle/>
                    <a:p>
                      <a:r>
                        <a:rPr lang="en-US" dirty="0" smtClean="0"/>
                        <a:t>Less</a:t>
                      </a:r>
                      <a:r>
                        <a:rPr lang="en-US" baseline="0" dirty="0" smtClean="0"/>
                        <a:t> that 22</a:t>
                      </a:r>
                      <a:endParaRPr lang="en-US" dirty="0"/>
                    </a:p>
                  </a:txBody>
                  <a:tcPr/>
                </a:tc>
                <a:tc>
                  <a:txBody>
                    <a:bodyPr/>
                    <a:lstStyle/>
                    <a:p>
                      <a:r>
                        <a:rPr lang="en-US" dirty="0" smtClean="0"/>
                        <a:t>U</a:t>
                      </a:r>
                      <a:endParaRPr lang="en-US" dirty="0"/>
                    </a:p>
                  </a:txBody>
                  <a:tcPr/>
                </a:tc>
              </a:tr>
            </a:tbl>
          </a:graphicData>
        </a:graphic>
      </p:graphicFrame>
    </p:spTree>
    <p:extLst>
      <p:ext uri="{BB962C8B-B14F-4D97-AF65-F5344CB8AC3E}">
        <p14:creationId xmlns:p14="http://schemas.microsoft.com/office/powerpoint/2010/main" xmlns="" val="382704081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Chart</a:t>
            </a:r>
            <a:endParaRPr lang="en-US" dirty="0"/>
          </a:p>
        </p:txBody>
      </p:sp>
      <p:sp>
        <p:nvSpPr>
          <p:cNvPr id="3" name="Content Placeholder 2"/>
          <p:cNvSpPr>
            <a:spLocks noGrp="1"/>
          </p:cNvSpPr>
          <p:nvPr>
            <p:ph idx="1"/>
          </p:nvPr>
        </p:nvSpPr>
        <p:spPr/>
        <p:txBody>
          <a:bodyPr>
            <a:normAutofit/>
          </a:bodyPr>
          <a:lstStyle/>
          <a:p>
            <a:r>
              <a:rPr lang="en-US" dirty="0" smtClean="0"/>
              <a:t>Starting in January,</a:t>
            </a:r>
          </a:p>
          <a:p>
            <a:pPr marL="0" indent="0">
              <a:buNone/>
            </a:pPr>
            <a:r>
              <a:rPr lang="en-US" dirty="0"/>
              <a:t>t</a:t>
            </a:r>
            <a:r>
              <a:rPr lang="en-US" dirty="0" smtClean="0"/>
              <a:t>eachers will keep a chart</a:t>
            </a:r>
          </a:p>
          <a:p>
            <a:pPr marL="0" indent="0">
              <a:buNone/>
            </a:pPr>
            <a:r>
              <a:rPr lang="en-US" dirty="0" smtClean="0"/>
              <a:t>with students behavior. </a:t>
            </a:r>
          </a:p>
          <a:p>
            <a:pPr marL="0" indent="0">
              <a:buNone/>
            </a:pPr>
            <a:r>
              <a:rPr lang="en-US" dirty="0" smtClean="0"/>
              <a:t>Each day we will chart</a:t>
            </a:r>
          </a:p>
          <a:p>
            <a:pPr marL="0" indent="0">
              <a:buNone/>
            </a:pPr>
            <a:r>
              <a:rPr lang="en-US" dirty="0" smtClean="0"/>
              <a:t>what color the students</a:t>
            </a:r>
          </a:p>
          <a:p>
            <a:pPr marL="0" indent="0">
              <a:buNone/>
            </a:pPr>
            <a:r>
              <a:rPr lang="en-US" dirty="0" smtClean="0"/>
              <a:t>earned for the day. This</a:t>
            </a:r>
          </a:p>
          <a:p>
            <a:pPr marL="0" indent="0">
              <a:buNone/>
            </a:pPr>
            <a:r>
              <a:rPr lang="en-US" dirty="0" smtClean="0"/>
              <a:t>will determine their </a:t>
            </a:r>
          </a:p>
          <a:p>
            <a:pPr marL="0" indent="0">
              <a:buNone/>
            </a:pPr>
            <a:r>
              <a:rPr lang="en-US" dirty="0"/>
              <a:t>c</a:t>
            </a:r>
            <a:r>
              <a:rPr lang="en-US" dirty="0" smtClean="0"/>
              <a:t>itizenship grade.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1447800"/>
            <a:ext cx="4200525"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50541604"/>
      </p:ext>
    </p:extLst>
  </p:cSld>
  <p:clrMapOvr>
    <a:masterClrMapping/>
  </p:clrMapOvr>
  <mc:AlternateContent xmlns:mc="http://schemas.openxmlformats.org/markup-compatibility/2006">
    <mc:Choice xmlns:p14="http://schemas.microsoft.com/office/powerpoint/2010/main" xmlns="" Requires="p14">
      <p:transition spd="slow" p14:dur="3900">
        <p14:glitter dir="u"/>
        <p:sndAc>
          <p:stSnd>
            <p:snd r:embed="rId4"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55</TotalTime>
  <Words>242</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Winter</vt:lpstr>
      <vt:lpstr>Behavior Management  System</vt:lpstr>
      <vt:lpstr>The System</vt:lpstr>
      <vt:lpstr>The Colors</vt:lpstr>
      <vt:lpstr>Where to find their Behavior…….</vt:lpstr>
      <vt:lpstr>Penalties</vt:lpstr>
      <vt:lpstr>Citizenship Grade</vt:lpstr>
      <vt:lpstr>Incentive Chart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Management  System</dc:title>
  <dc:creator>Student</dc:creator>
  <cp:lastModifiedBy>MarshallN</cp:lastModifiedBy>
  <cp:revision>13</cp:revision>
  <dcterms:created xsi:type="dcterms:W3CDTF">2013-12-11T20:12:43Z</dcterms:created>
  <dcterms:modified xsi:type="dcterms:W3CDTF">2013-12-27T13:24:44Z</dcterms:modified>
</cp:coreProperties>
</file>